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37" autoAdjust="0"/>
  </p:normalViewPr>
  <p:slideViewPr>
    <p:cSldViewPr>
      <p:cViewPr>
        <p:scale>
          <a:sx n="80" d="100"/>
          <a:sy n="80" d="100"/>
        </p:scale>
        <p:origin x="-1074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AB5F6-2E54-438E-AF21-09A27E97C6E9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E4E0B-9088-4AC1-8D24-C31969B6A7A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31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E4E0B-9088-4AC1-8D24-C31969B6A7A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C3B3131-E4A2-44A2-B2D8-F55DBB41B198}" type="datetimeFigureOut">
              <a:rPr lang="en-US" smtClean="0"/>
              <a:pPr/>
              <a:t>1/7/2011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0D43E8D-185E-4FF3-828D-283721B4D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wikimedia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flickr.com/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wikimedia.org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" y="-13855"/>
            <a:ext cx="912668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69318" y="2362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97793" y="1371599"/>
            <a:ext cx="59674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The Amazing Facts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Of The 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Common 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Moorhen</a:t>
            </a:r>
          </a:p>
          <a:p>
            <a:pPr algn="ctr"/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Created By: </a:t>
            </a:r>
            <a:r>
              <a:rPr lang="en-US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Koby</a:t>
            </a:r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M.</a:t>
            </a:r>
            <a:endParaRPr lang="en-US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4648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483286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1907" y="-1385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027" y="-13855"/>
            <a:ext cx="2698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http://www.wikimedia.org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81452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8580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Moorhens has long toes so that they could walk on floating vegetation or soft mud.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8580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Sometimes when moorhens swim they lift their feet in front of them to pass over vegetation.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8580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Newly hatched chicks has spurs on their wings and that helps them climb in the nest.</a:t>
            </a:r>
            <a:endParaRPr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858000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moorhen has twelve other subspecies that are all around the world.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1000" y="1351672"/>
            <a:ext cx="8763000" cy="550632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3500" dirty="0" smtClean="0"/>
              <a:t>"Common Moorhen - </a:t>
            </a:r>
            <a:r>
              <a:rPr lang="en-US" sz="3500" dirty="0" err="1" smtClean="0"/>
              <a:t>Gallinula</a:t>
            </a:r>
            <a:r>
              <a:rPr lang="en-US" sz="3500" dirty="0" smtClean="0"/>
              <a:t> </a:t>
            </a:r>
            <a:r>
              <a:rPr lang="en-US" sz="3500" dirty="0" err="1" smtClean="0"/>
              <a:t>chloropus</a:t>
            </a:r>
            <a:r>
              <a:rPr lang="en-US" sz="3500" dirty="0" smtClean="0"/>
              <a:t> - </a:t>
            </a:r>
            <a:r>
              <a:rPr lang="en-US" sz="3500" dirty="0" err="1" smtClean="0"/>
              <a:t>NatureWorks</a:t>
            </a:r>
            <a:r>
              <a:rPr lang="en-US" sz="3500" dirty="0" smtClean="0"/>
              <a:t>." </a:t>
            </a:r>
            <a:r>
              <a:rPr lang="en-US" sz="3500" i="1" dirty="0" smtClean="0"/>
              <a:t>New Hampshire Public Television - Engage. Connect. Celebrate.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&lt;http://www.nhptv.org/natureworks/moorhen.htm#4&gt;.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Commons, Creative. "Creative Commons Search." </a:t>
            </a:r>
            <a:r>
              <a:rPr lang="en-US" sz="3500" i="1" dirty="0" smtClean="0"/>
              <a:t>Creative Commons Search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&lt;http://search.creativecommons.org/#&gt;.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Commons, Creative. "Creative Commons Search." </a:t>
            </a:r>
            <a:r>
              <a:rPr lang="en-US" sz="3500" i="1" dirty="0" smtClean="0"/>
              <a:t>Creative Commons Search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7 Dec. 2010. &lt;http://search.creativecommons.org/#&gt;.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"Creative Commons." </a:t>
            </a:r>
            <a:r>
              <a:rPr lang="en-US" sz="3500" i="1" dirty="0" smtClean="0"/>
              <a:t>Creative Commons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&lt;http://creativecommons.org&gt;.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"Hawaiian Birds." </a:t>
            </a:r>
            <a:r>
              <a:rPr lang="en-US" sz="3500" i="1" dirty="0" smtClean="0"/>
              <a:t>members.cox.net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5 Jan. 2011. &lt;members.cox.net/</a:t>
            </a:r>
            <a:r>
              <a:rPr lang="en-US" sz="3500" dirty="0" err="1" smtClean="0"/>
              <a:t>arniesdca</a:t>
            </a:r>
            <a:r>
              <a:rPr lang="en-US" sz="3500" dirty="0" smtClean="0"/>
              <a:t>/birds.htm&gt;.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"Hawaiian moorhen - Pacific Islands Fish and Wildlife Office." </a:t>
            </a:r>
            <a:r>
              <a:rPr lang="en-US" sz="3500" i="1" dirty="0" smtClean="0"/>
              <a:t>U.S. Fish and Wildlife Service Home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23 Nov. 2010. </a:t>
            </a:r>
          </a:p>
          <a:p>
            <a:r>
              <a:rPr lang="en-US" sz="3500" dirty="0" smtClean="0"/>
              <a:t>&lt;http://www.fws.gov/pacificislands/fauna/HImoorhen.html&gt;.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"Images From Bulgaria." </a:t>
            </a:r>
            <a:r>
              <a:rPr lang="en-US" sz="3500" i="1" dirty="0" smtClean="0"/>
              <a:t>http://www.ImagesFromBulgaria.com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&lt;www.ImagesFromBulgaria.com&gt;.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"Welcome to </a:t>
            </a:r>
            <a:r>
              <a:rPr lang="en-US" sz="3500" dirty="0" err="1" smtClean="0"/>
              <a:t>Flickr</a:t>
            </a:r>
            <a:r>
              <a:rPr lang="en-US" sz="3500" dirty="0" smtClean="0"/>
              <a:t> - Photo Sharing." </a:t>
            </a:r>
            <a:r>
              <a:rPr lang="en-US" sz="3500" i="1" dirty="0" smtClean="0"/>
              <a:t>Welcome to </a:t>
            </a:r>
            <a:r>
              <a:rPr lang="en-US" sz="3500" i="1" dirty="0" err="1" smtClean="0"/>
              <a:t>Flickr</a:t>
            </a:r>
            <a:r>
              <a:rPr lang="en-US" sz="3500" i="1" dirty="0" smtClean="0"/>
              <a:t> - Photo Sharing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&lt;http://www.flickr.com&gt;.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"moorhen." </a:t>
            </a:r>
            <a:r>
              <a:rPr lang="en-US" sz="3500" i="1" dirty="0" smtClean="0"/>
              <a:t>www.allaboutbirds.org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11 Jan. 2005. &lt;www.allaboutbirds.org/guide/Common_Moorhen/lifehistory#top&gt;.</a:t>
            </a:r>
          </a:p>
          <a:p>
            <a:endParaRPr lang="en-US" sz="3500" dirty="0" smtClean="0"/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"wikimediacommons.com." </a:t>
            </a:r>
            <a:r>
              <a:rPr lang="en-US" sz="3500" i="1" dirty="0" smtClean="0"/>
              <a:t>wikimediacommons.com</a:t>
            </a:r>
            <a:r>
              <a:rPr lang="en-US" sz="3500" dirty="0" smtClean="0"/>
              <a:t>. </a:t>
            </a:r>
            <a:r>
              <a:rPr lang="en-US" sz="3500" dirty="0" err="1" smtClean="0"/>
              <a:t>N.p</a:t>
            </a:r>
            <a:r>
              <a:rPr lang="en-US" sz="3500" dirty="0" smtClean="0"/>
              <a:t>., </a:t>
            </a:r>
            <a:r>
              <a:rPr lang="en-US" sz="3500" dirty="0" err="1" smtClean="0"/>
              <a:t>n.d</a:t>
            </a:r>
            <a:r>
              <a:rPr lang="en-US" sz="3500" dirty="0" smtClean="0"/>
              <a:t>. Web. 9 Dec. 2010. &lt;http://wikimediacommons.com&gt;.</a:t>
            </a:r>
          </a:p>
          <a:p>
            <a:r>
              <a:rPr lang="en-US" sz="3500" dirty="0" smtClean="0"/>
              <a:t> </a:t>
            </a:r>
          </a:p>
          <a:p>
            <a:r>
              <a:rPr lang="en-US" sz="3500" dirty="0" smtClean="0"/>
              <a:t> </a:t>
            </a:r>
          </a:p>
          <a:p>
            <a:r>
              <a:rPr lang="en-US" sz="3500" i="1" dirty="0" smtClean="0"/>
              <a:t>MLA formatting by BibMe.org.</a:t>
            </a:r>
            <a:endParaRPr lang="en-US" sz="35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</a:t>
            </a:r>
            <a:endParaRPr lang="en-US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6448" cy="838200"/>
          </a:xfrm>
        </p:spPr>
        <p:txBody>
          <a:bodyPr/>
          <a:lstStyle/>
          <a:p>
            <a:pPr algn="ctr"/>
            <a:r>
              <a:rPr lang="en-US" dirty="0" smtClean="0"/>
              <a:t>Different Names </a:t>
            </a:r>
            <a:r>
              <a:rPr lang="en-US" dirty="0"/>
              <a:t>O</a:t>
            </a:r>
            <a:r>
              <a:rPr lang="en-US" dirty="0" smtClean="0"/>
              <a:t>f  The Moorhen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676400"/>
            <a:ext cx="7315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600" dirty="0" smtClean="0"/>
              <a:t> English Name: Moorhen</a:t>
            </a:r>
          </a:p>
          <a:p>
            <a:endParaRPr lang="en-US" sz="3600" dirty="0"/>
          </a:p>
          <a:p>
            <a:endParaRPr lang="en-US" sz="3600" dirty="0" smtClean="0"/>
          </a:p>
          <a:p>
            <a:pPr marL="571500" indent="-571500">
              <a:buFont typeface="Wingdings" pitchFamily="2" charset="2"/>
              <a:buChar char="v"/>
            </a:pPr>
            <a:r>
              <a:rPr lang="en-US" sz="3600" dirty="0" smtClean="0"/>
              <a:t> Scientific Name: </a:t>
            </a:r>
            <a:r>
              <a:rPr lang="en-US" sz="3600" dirty="0" err="1" smtClean="0"/>
              <a:t>Gallinula</a:t>
            </a:r>
            <a:r>
              <a:rPr lang="en-US" sz="3600" dirty="0" smtClean="0"/>
              <a:t> </a:t>
            </a:r>
            <a:r>
              <a:rPr lang="en-US" sz="3600" dirty="0" err="1" smtClean="0"/>
              <a:t>chloropus</a:t>
            </a:r>
            <a:r>
              <a:rPr lang="en-US" sz="3600" dirty="0" smtClean="0"/>
              <a:t> </a:t>
            </a:r>
            <a:r>
              <a:rPr lang="en-US" sz="3600" dirty="0" err="1" smtClean="0"/>
              <a:t>sandvicensis</a:t>
            </a:r>
            <a:endParaRPr lang="en-US" sz="3600" dirty="0" smtClean="0"/>
          </a:p>
          <a:p>
            <a:pPr marL="571500" indent="-571500">
              <a:buFont typeface="Wingdings" pitchFamily="2" charset="2"/>
              <a:buChar char="v"/>
            </a:pPr>
            <a:endParaRPr lang="en-US" sz="3600" dirty="0"/>
          </a:p>
          <a:p>
            <a:pPr marL="571500" indent="-571500">
              <a:buFont typeface="Wingdings" pitchFamily="2" charset="2"/>
              <a:buChar char="v"/>
            </a:pPr>
            <a:endParaRPr lang="en-US" sz="3600" dirty="0" smtClean="0"/>
          </a:p>
          <a:p>
            <a:pPr marL="571500" indent="-571500">
              <a:buFont typeface="Wingdings" pitchFamily="2" charset="2"/>
              <a:buChar char="v"/>
            </a:pPr>
            <a:r>
              <a:rPr lang="en-US" sz="3600" dirty="0" smtClean="0"/>
              <a:t>Hawaiian Name: ‘</a:t>
            </a:r>
            <a:r>
              <a:rPr lang="en-US" sz="3600" dirty="0" err="1" smtClean="0"/>
              <a:t>Alae</a:t>
            </a:r>
            <a:r>
              <a:rPr lang="en-US" sz="3600" dirty="0" smtClean="0"/>
              <a:t> ‘</a:t>
            </a:r>
            <a:r>
              <a:rPr lang="en-US" sz="3600" dirty="0" err="1" smtClean="0"/>
              <a:t>Ula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5030242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"/>
            <a:ext cx="8763000" cy="1905000"/>
          </a:xfrm>
        </p:spPr>
        <p:txBody>
          <a:bodyPr/>
          <a:lstStyle/>
          <a:p>
            <a:pPr algn="ctr"/>
            <a:r>
              <a:rPr lang="en-US" sz="4400" dirty="0" smtClean="0"/>
              <a:t>I chose to research the Moorhen because I like their red heads. </a:t>
            </a:r>
            <a:endParaRPr lang="en-US" sz="4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01436" y="2286000"/>
            <a:ext cx="2299855" cy="1773382"/>
          </a:xfrm>
          <a:prstGeom prst="straightConnector1">
            <a:avLst/>
          </a:prstGeom>
          <a:ln w="762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 descr="Moorhen-beak44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341" b="12341"/>
          <a:stretch>
            <a:fillRect/>
          </a:stretch>
        </p:blipFill>
        <p:spPr>
          <a:xfrm>
            <a:off x="365760" y="1897856"/>
            <a:ext cx="8778240" cy="4960144"/>
          </a:xfrm>
        </p:spPr>
      </p:pic>
      <p:sp>
        <p:nvSpPr>
          <p:cNvPr id="6" name="TextBox 5"/>
          <p:cNvSpPr txBox="1"/>
          <p:nvPr/>
        </p:nvSpPr>
        <p:spPr>
          <a:xfrm>
            <a:off x="381000" y="1905000"/>
            <a:ext cx="2209800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http://wikimedia.org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6172200" y="2286000"/>
            <a:ext cx="1828800" cy="1447800"/>
          </a:xfrm>
          <a:prstGeom prst="straightConnector1">
            <a:avLst/>
          </a:prstGeom>
          <a:ln w="76200">
            <a:solidFill>
              <a:schemeClr val="bg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99207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pPr algn="ctr"/>
            <a:r>
              <a:rPr lang="en-US" sz="4200" dirty="0" smtClean="0"/>
              <a:t>Moorhens can be found at freshwater marshes, taro patches, irrigation ditches, reservoirs, and wet pastures.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05000"/>
            <a:ext cx="2439988" cy="685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Freshwater Marsh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29200" y="1905000"/>
            <a:ext cx="25146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Taro Patches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419600"/>
            <a:ext cx="2286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2"/>
                </a:solidFill>
              </a:rPr>
              <a:t>Irrigation ditch</a:t>
            </a:r>
            <a:endParaRPr lang="en-US" sz="2300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4343400"/>
            <a:ext cx="2286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2"/>
                </a:solidFill>
              </a:rPr>
              <a:t>Reservoir</a:t>
            </a:r>
            <a:endParaRPr lang="en-US" sz="23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7000" y="4419600"/>
            <a:ext cx="2667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2"/>
                </a:solidFill>
              </a:rPr>
              <a:t>Wet Pasture</a:t>
            </a:r>
            <a:endParaRPr lang="en-US" sz="2300" dirty="0">
              <a:solidFill>
                <a:schemeClr val="accent2"/>
              </a:solidFill>
            </a:endParaRPr>
          </a:p>
        </p:txBody>
      </p:sp>
      <p:pic>
        <p:nvPicPr>
          <p:cNvPr id="10" name="Content Placeholder 9" descr="imagesCAY654BR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295400" y="2514600"/>
            <a:ext cx="2438400" cy="1826446"/>
          </a:xfrm>
        </p:spPr>
      </p:pic>
      <p:pic>
        <p:nvPicPr>
          <p:cNvPr id="11" name="Content Placeholder 10" descr="imagesCAKLP2BU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0" y="4754294"/>
            <a:ext cx="2514600" cy="2103706"/>
          </a:xfrm>
        </p:spPr>
      </p:pic>
      <p:sp>
        <p:nvSpPr>
          <p:cNvPr id="12" name="TextBox 11"/>
          <p:cNvSpPr txBox="1"/>
          <p:nvPr/>
        </p:nvSpPr>
        <p:spPr>
          <a:xfrm>
            <a:off x="0" y="4800600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http://www.wikimedia.org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2590800"/>
            <a:ext cx="2438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http://www.wikimedia.org</a:t>
            </a:r>
            <a:endParaRPr lang="en-US" sz="1300" dirty="0"/>
          </a:p>
        </p:txBody>
      </p:sp>
      <p:pic>
        <p:nvPicPr>
          <p:cNvPr id="16" name="Picture 15" descr="Ivaylovgrad_reservoir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4200" y="4724400"/>
            <a:ext cx="2565400" cy="21336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48000" y="4724400"/>
            <a:ext cx="2590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Creative Commons License 2.5</a:t>
            </a:r>
            <a:endParaRPr lang="en-US" sz="1300" dirty="0">
              <a:solidFill>
                <a:schemeClr val="bg1"/>
              </a:solidFill>
            </a:endParaRPr>
          </a:p>
        </p:txBody>
      </p:sp>
      <p:pic>
        <p:nvPicPr>
          <p:cNvPr id="20" name="Picture 19" descr="Puddle_and_wet_pasture,_Lindley,_North_Yorkshire_-_geograph_org_uk_-_10883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0800" y="4800600"/>
            <a:ext cx="2743200" cy="20574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477000" y="6488668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Humphrey Bolton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00800" y="48006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http://www.wikimedia.org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3" name="Picture 22" descr="RR1_479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00600" y="2362200"/>
            <a:ext cx="2971800" cy="197294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800600" y="2362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picasaweb.google.com 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Robert </a:t>
            </a:r>
            <a:r>
              <a:rPr lang="en-US" sz="800" dirty="0" err="1" smtClean="0">
                <a:solidFill>
                  <a:schemeClr val="bg1"/>
                </a:solidFill>
              </a:rPr>
              <a:t>Rivard’s</a:t>
            </a:r>
            <a:r>
              <a:rPr lang="en-US" sz="800" dirty="0" smtClean="0">
                <a:solidFill>
                  <a:schemeClr val="bg1"/>
                </a:solidFill>
              </a:rPr>
              <a:t> Gallery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Hawaii, </a:t>
            </a:r>
            <a:r>
              <a:rPr lang="en-US" sz="800" dirty="0" err="1" smtClean="0">
                <a:solidFill>
                  <a:schemeClr val="bg1"/>
                </a:solidFill>
              </a:rPr>
              <a:t>Kaui</a:t>
            </a: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Augest</a:t>
            </a:r>
            <a:r>
              <a:rPr lang="en-US" sz="800" dirty="0" smtClean="0">
                <a:solidFill>
                  <a:schemeClr val="bg1"/>
                </a:solidFill>
              </a:rPr>
              <a:t> 2008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"/>
            <a:ext cx="8763000" cy="1905000"/>
          </a:xfrm>
        </p:spPr>
        <p:txBody>
          <a:bodyPr/>
          <a:lstStyle/>
          <a:p>
            <a:pPr algn="ctr"/>
            <a:r>
              <a:rPr lang="en-US" sz="3400" dirty="0" smtClean="0"/>
              <a:t>Moorhens has these habitats because they favor thick vegetation near open water.  They prefer freshwater rather than brackish or saline water.</a:t>
            </a:r>
            <a:endParaRPr lang="en-US" sz="3400" dirty="0"/>
          </a:p>
        </p:txBody>
      </p:sp>
      <p:pic>
        <p:nvPicPr>
          <p:cNvPr id="4" name="Picture Placeholder 3" descr="Hare_Moss_-_geograph_org_uk_-_235749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332" b="1233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381000" y="1905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http://www.wikimedia.com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Walter Baxter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1316736"/>
          </a:xfrm>
        </p:spPr>
        <p:txBody>
          <a:bodyPr/>
          <a:lstStyle/>
          <a:p>
            <a:pPr algn="ctr"/>
            <a:r>
              <a:rPr lang="en-US" sz="4400" dirty="0" smtClean="0"/>
              <a:t>The moorhen can be found on </a:t>
            </a:r>
            <a:r>
              <a:rPr lang="en-US" sz="4400" dirty="0" err="1" smtClean="0"/>
              <a:t>O’ahu</a:t>
            </a:r>
            <a:r>
              <a:rPr lang="en-US" sz="4400" dirty="0" smtClean="0"/>
              <a:t> and </a:t>
            </a:r>
            <a:r>
              <a:rPr lang="en-US" sz="4400" dirty="0" err="1" smtClean="0"/>
              <a:t>Kaua’i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err="1" smtClean="0"/>
              <a:t>O’ahu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err="1" smtClean="0"/>
              <a:t>Kaua’i</a:t>
            </a:r>
            <a:endParaRPr lang="en-US" sz="4400" dirty="0"/>
          </a:p>
        </p:txBody>
      </p:sp>
      <p:pic>
        <p:nvPicPr>
          <p:cNvPr id="7" name="Content Placeholder 6" descr="800px-Hawaii-Oahu-TF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3048000"/>
            <a:ext cx="4605867" cy="2590800"/>
          </a:xfrm>
        </p:spPr>
      </p:pic>
      <p:pic>
        <p:nvPicPr>
          <p:cNvPr id="9" name="Content Placeholder 8" descr="imagesCAHGFDM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78180" y="2971800"/>
            <a:ext cx="4465820" cy="2971800"/>
          </a:xfrm>
        </p:spPr>
      </p:pic>
      <p:sp>
        <p:nvSpPr>
          <p:cNvPr id="8" name="TextBox 7"/>
          <p:cNvSpPr txBox="1"/>
          <p:nvPr/>
        </p:nvSpPr>
        <p:spPr>
          <a:xfrm>
            <a:off x="0" y="3048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http://www.wikimedia.org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4400" y="2971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5"/>
              </a:rPr>
              <a:t>http://www.flickr.com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Jim </a:t>
            </a:r>
            <a:r>
              <a:rPr lang="en-US" dirty="0" err="1" smtClean="0">
                <a:solidFill>
                  <a:schemeClr val="bg1"/>
                </a:solidFill>
              </a:rPr>
              <a:t>Winstead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6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"/>
            <a:ext cx="8763000" cy="1905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Moorhens eat algae, small fish, tadpoles, insects, berries, grass, snails, and worms.</a:t>
            </a:r>
            <a:endParaRPr lang="en-US" sz="4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Placeholder 6" descr="800px-Sorbus_berrie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332" b="12332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81000" y="6400800"/>
            <a:ext cx="876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http://www.wikimedia.org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                         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err="1" smtClean="0">
                <a:solidFill>
                  <a:schemeClr val="accent3"/>
                </a:solidFill>
              </a:rPr>
              <a:t>berriers</a:t>
            </a:r>
            <a:r>
              <a:rPr lang="en-US" dirty="0" smtClean="0">
                <a:solidFill>
                  <a:schemeClr val="accent3"/>
                </a:solidFill>
              </a:rPr>
              <a:t>       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6096000" y="5334000"/>
            <a:ext cx="1371600" cy="121920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1000" y="1752600"/>
            <a:ext cx="8763000" cy="5105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Phylum: </a:t>
            </a:r>
            <a:r>
              <a:rPr lang="en-US" sz="4000" dirty="0" err="1" smtClean="0">
                <a:solidFill>
                  <a:schemeClr val="tx1"/>
                </a:solidFill>
              </a:rPr>
              <a:t>Chordata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tx1"/>
                </a:solidFill>
              </a:rPr>
              <a:t> Class: Aves</a:t>
            </a:r>
          </a:p>
          <a:p>
            <a:pP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tx1"/>
                </a:solidFill>
              </a:rPr>
              <a:t> Order: </a:t>
            </a:r>
            <a:r>
              <a:rPr lang="en-US" sz="4000" dirty="0" err="1" smtClean="0">
                <a:solidFill>
                  <a:schemeClr val="tx1"/>
                </a:solidFill>
              </a:rPr>
              <a:t>Gruiformes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tx1"/>
                </a:solidFill>
              </a:rPr>
              <a:t> Family: </a:t>
            </a:r>
            <a:r>
              <a:rPr lang="en-US" sz="4000" dirty="0" err="1" smtClean="0">
                <a:solidFill>
                  <a:schemeClr val="tx1"/>
                </a:solidFill>
              </a:rPr>
              <a:t>Rallidae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tx1"/>
                </a:solidFill>
              </a:rPr>
              <a:t> Genus: </a:t>
            </a:r>
            <a:r>
              <a:rPr lang="en-US" sz="4000" dirty="0" err="1" smtClean="0">
                <a:solidFill>
                  <a:schemeClr val="tx1"/>
                </a:solidFill>
              </a:rPr>
              <a:t>Gallinula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Classification Info.</a:t>
            </a:r>
            <a:endParaRPr lang="en-US" sz="40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6345936"/>
          </a:xfrm>
        </p:spPr>
        <p:txBody>
          <a:bodyPr/>
          <a:lstStyle/>
          <a:p>
            <a:pPr marL="571500" indent="-571500" algn="ctr"/>
            <a:r>
              <a:rPr lang="en-US" sz="4000" dirty="0" smtClean="0"/>
              <a:t> Some </a:t>
            </a:r>
            <a:r>
              <a:rPr lang="en-US" sz="4000" dirty="0" err="1" smtClean="0"/>
              <a:t>hawaiians</a:t>
            </a:r>
            <a:r>
              <a:rPr lang="en-US" sz="4000" dirty="0" smtClean="0"/>
              <a:t> say that the moorhens brought fire to the Gods, as you can see by their beaks.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pic>
        <p:nvPicPr>
          <p:cNvPr id="4" name="Picture 3" descr="800px-Campfire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2457450"/>
            <a:ext cx="5867400" cy="4400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2514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http://www.wikimedia.commons.org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446</TotalTime>
  <Words>509</Words>
  <Application>Microsoft Office PowerPoint</Application>
  <PresentationFormat>On-screen Show (4:3)</PresentationFormat>
  <Paragraphs>95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Metro</vt:lpstr>
      <vt:lpstr>PowerPoint Presentation</vt:lpstr>
      <vt:lpstr>Different Names Of  The Moorhen    </vt:lpstr>
      <vt:lpstr>I chose to research the Moorhen because I like their red heads. </vt:lpstr>
      <vt:lpstr>Moorhens can be found at freshwater marshes, taro patches, irrigation ditches, reservoirs, and wet pastures.</vt:lpstr>
      <vt:lpstr>Moorhens has these habitats because they favor thick vegetation near open water.  They prefer freshwater rather than brackish or saline water.</vt:lpstr>
      <vt:lpstr>The moorhen can be found on O’ahu and Kaua’i.</vt:lpstr>
      <vt:lpstr>Moorhens eat algae, small fish, tadpoles, insects, berries, grass, snails, and worms.</vt:lpstr>
      <vt:lpstr>Classification Info.</vt:lpstr>
      <vt:lpstr> Some hawaiians say that the moorhens brought fire to the Gods, as you can see by their beaks.      </vt:lpstr>
      <vt:lpstr>    Moorhens has long toes so that they could walk on floating vegetation or soft mud.</vt:lpstr>
      <vt:lpstr>    Sometimes when moorhens swim they lift their feet in front of them to pass over vegetation.</vt:lpstr>
      <vt:lpstr>    Newly hatched chicks has spurs on their wings and that helps them climb in the nest.</vt:lpstr>
      <vt:lpstr>    The moorhen has twelve other subspecies that are all around the world.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CCC6 Animal Project</dc:creator>
  <cp:lastModifiedBy>Traci Yoshiyama</cp:lastModifiedBy>
  <cp:revision>50</cp:revision>
  <dcterms:created xsi:type="dcterms:W3CDTF">2010-11-29T21:17:47Z</dcterms:created>
  <dcterms:modified xsi:type="dcterms:W3CDTF">2011-01-07T20:23:58Z</dcterms:modified>
</cp:coreProperties>
</file>