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9" d="100"/>
          <a:sy n="129" d="100"/>
        </p:scale>
        <p:origin x="-267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8CF97-07D5-4D2F-AFF2-645AEEA597E7}" type="datetimeFigureOut">
              <a:rPr lang="en-US" smtClean="0"/>
              <a:t>1/13/11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BEE11B-069E-405F-A628-01D18ECA9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46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BEE11B-069E-405F-A628-01D18ECA921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423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93C9-1791-421D-B6A4-54FAA1EB94F5}" type="datetimeFigureOut">
              <a:rPr lang="en-US" smtClean="0"/>
              <a:t>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9931-5F53-41B7-83DE-0D783D92B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07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93C9-1791-421D-B6A4-54FAA1EB94F5}" type="datetimeFigureOut">
              <a:rPr lang="en-US" smtClean="0"/>
              <a:t>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9931-5F53-41B7-83DE-0D783D92B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821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93C9-1791-421D-B6A4-54FAA1EB94F5}" type="datetimeFigureOut">
              <a:rPr lang="en-US" smtClean="0"/>
              <a:t>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9931-5F53-41B7-83DE-0D783D92B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339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93C9-1791-421D-B6A4-54FAA1EB94F5}" type="datetimeFigureOut">
              <a:rPr lang="en-US" smtClean="0"/>
              <a:t>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9931-5F53-41B7-83DE-0D783D92B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02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93C9-1791-421D-B6A4-54FAA1EB94F5}" type="datetimeFigureOut">
              <a:rPr lang="en-US" smtClean="0"/>
              <a:t>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9931-5F53-41B7-83DE-0D783D92B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384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93C9-1791-421D-B6A4-54FAA1EB94F5}" type="datetimeFigureOut">
              <a:rPr lang="en-US" smtClean="0"/>
              <a:t>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9931-5F53-41B7-83DE-0D783D92B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80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93C9-1791-421D-B6A4-54FAA1EB94F5}" type="datetimeFigureOut">
              <a:rPr lang="en-US" smtClean="0"/>
              <a:t>1/13/11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9931-5F53-41B7-83DE-0D783D92B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252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93C9-1791-421D-B6A4-54FAA1EB94F5}" type="datetimeFigureOut">
              <a:rPr lang="en-US" smtClean="0"/>
              <a:t>1/13/11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9931-5F53-41B7-83DE-0D783D92B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60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93C9-1791-421D-B6A4-54FAA1EB94F5}" type="datetimeFigureOut">
              <a:rPr lang="en-US" smtClean="0"/>
              <a:t>1/13/11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9931-5F53-41B7-83DE-0D783D92B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801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93C9-1791-421D-B6A4-54FAA1EB94F5}" type="datetimeFigureOut">
              <a:rPr lang="en-US" smtClean="0"/>
              <a:t>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9931-5F53-41B7-83DE-0D783D92B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199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93C9-1791-421D-B6A4-54FAA1EB94F5}" type="datetimeFigureOut">
              <a:rPr lang="en-US" smtClean="0"/>
              <a:t>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9931-5F53-41B7-83DE-0D783D92B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035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493C9-1791-421D-B6A4-54FAA1EB94F5}" type="datetimeFigureOut">
              <a:rPr lang="en-US" smtClean="0"/>
              <a:t>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09931-5F53-41B7-83DE-0D783D92B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6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Hawaiian Monk Seal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smtClean="0"/>
              <a:t>Landon </a:t>
            </a:r>
            <a:r>
              <a:rPr lang="en-US" smtClean="0"/>
              <a:t>K.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52400"/>
            <a:ext cx="1803862" cy="225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79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Hawaiian Monk Seal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It’s called a Monk Seal because it’s folds of fat look like a monks hood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524000"/>
            <a:ext cx="4800600" cy="3600450"/>
          </a:xfrm>
        </p:spPr>
      </p:pic>
    </p:spTree>
    <p:extLst>
      <p:ext uri="{BB962C8B-B14F-4D97-AF65-F5344CB8AC3E}">
        <p14:creationId xmlns:p14="http://schemas.microsoft.com/office/powerpoint/2010/main" val="195811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3 0 0.06 0.027 0.06 0.06 C 0.06 0.099 0.03 0.113 0.012 0.119 L -0.012 0.125 C -0.03 0.131 -0.06 0.146 -0.06 0.19 C -0.06 0.218 -0.033 0.25 0 0.25 C 0.033 0.25 0.06 0.218 0.06 0.19 C 0.06 0.146 0.03 0.131 0.012 0.125 L -0.012 0.119 C -0.03 0.113 -0.06 0.099 -0.06 0.06 C -0.06 0.027 -0.033 0 0 0 Z" pathEditMode="relative" ptsTypes="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Hawaiian Monk Seal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They dive the length of 2 football fields to feed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51511"/>
            <a:ext cx="4038600" cy="3023340"/>
          </a:xfrm>
        </p:spPr>
      </p:pic>
    </p:spTree>
    <p:extLst>
      <p:ext uri="{BB962C8B-B14F-4D97-AF65-F5344CB8AC3E}">
        <p14:creationId xmlns:p14="http://schemas.microsoft.com/office/powerpoint/2010/main" val="244449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Hawaiian Monk Seal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It’s Hawaiian name means “dog that runs through rough waters”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-0.069 0.25 -0.125 L 0.25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Hawaiian Monk Seal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It’s the </a:t>
            </a:r>
            <a:r>
              <a:rPr lang="en-US" b="1" dirty="0" smtClean="0"/>
              <a:t>MOST</a:t>
            </a:r>
            <a:r>
              <a:rPr lang="en-US" dirty="0" smtClean="0"/>
              <a:t> endangered endemic animal in the world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9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xit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4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Hawaiian Monk Seal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They can grow up to 7 feet 400 pounds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438400"/>
            <a:ext cx="5372100" cy="3565731"/>
          </a:xfrm>
        </p:spPr>
      </p:pic>
    </p:spTree>
    <p:extLst>
      <p:ext uri="{BB962C8B-B14F-4D97-AF65-F5344CB8AC3E}">
        <p14:creationId xmlns:p14="http://schemas.microsoft.com/office/powerpoint/2010/main" val="320746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Hawaiian Monk Seal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have a thick layer of blubber to aid in buoyancy, insulate them from the cold, and serve as an energy reserve</a:t>
            </a:r>
          </a:p>
          <a:p>
            <a:r>
              <a:rPr lang="en-US" dirty="0" smtClean="0"/>
              <a:t>Their body is streamlined to aid in swimming</a:t>
            </a:r>
          </a:p>
          <a:p>
            <a:r>
              <a:rPr lang="en-US" dirty="0" smtClean="0"/>
              <a:t>They can hold their breath for 20 minutes while diving</a:t>
            </a:r>
          </a:p>
        </p:txBody>
      </p:sp>
    </p:spTree>
    <p:extLst>
      <p:ext uri="{BB962C8B-B14F-4D97-AF65-F5344CB8AC3E}">
        <p14:creationId xmlns:p14="http://schemas.microsoft.com/office/powerpoint/2010/main" val="3381849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Works Cited</a:t>
            </a:r>
          </a:p>
          <a:p>
            <a:r>
              <a:rPr lang="en-US" dirty="0"/>
              <a:t>"Creature Feature-Hawaiian Monk Seal | </a:t>
            </a:r>
            <a:r>
              <a:rPr lang="en-US" dirty="0" err="1"/>
              <a:t>PolarTREC</a:t>
            </a:r>
            <a:r>
              <a:rPr lang="en-US" dirty="0"/>
              <a:t>." </a:t>
            </a:r>
            <a:r>
              <a:rPr lang="en-US" i="1" dirty="0" err="1"/>
              <a:t>PolarTREC</a:t>
            </a:r>
            <a:r>
              <a:rPr lang="en-US" i="1" dirty="0"/>
              <a:t> | Teachers and Researchers Exploring and Collaborating</a:t>
            </a:r>
            <a:r>
              <a:rPr lang="en-US" dirty="0"/>
              <a:t>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3 Dec. 2010. &lt;http://www.polartrec.com/expeditions/bering-ecosystem-study/journals/creature-feature-hawaiian-monk-seal&gt;.</a:t>
            </a:r>
          </a:p>
          <a:p>
            <a:r>
              <a:rPr lang="en-US" dirty="0"/>
              <a:t>"Hawaiian Monk Seal." </a:t>
            </a:r>
            <a:r>
              <a:rPr lang="en-US" i="1" dirty="0"/>
              <a:t>Home - </a:t>
            </a:r>
            <a:r>
              <a:rPr lang="en-US" i="1" dirty="0" err="1"/>
              <a:t>EcoHealth</a:t>
            </a:r>
            <a:r>
              <a:rPr lang="en-US" i="1" dirty="0"/>
              <a:t> Alliance - Formerly Known as Wildlife Trust</a:t>
            </a:r>
            <a:r>
              <a:rPr lang="en-US" dirty="0"/>
              <a:t>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3 Dec. 2010. &lt;http://www.thewildones.org/Animals/monkseal.html&gt;.</a:t>
            </a:r>
          </a:p>
          <a:p>
            <a:r>
              <a:rPr lang="en-US" dirty="0"/>
              <a:t>"Hawaiian Monk Seal Facts." </a:t>
            </a:r>
            <a:r>
              <a:rPr lang="en-US" i="1" dirty="0"/>
              <a:t>www.mcbi.org</a:t>
            </a:r>
            <a:r>
              <a:rPr lang="en-US" dirty="0"/>
              <a:t>. Marine Conservation Biology Institute â€ Hawaii, </a:t>
            </a:r>
            <a:r>
              <a:rPr lang="en-US" dirty="0" err="1"/>
              <a:t>n.d.</a:t>
            </a:r>
            <a:r>
              <a:rPr lang="en-US" dirty="0"/>
              <a:t> Web. 30 Nov. 2010. &lt;www.mcbi.org/what/what_pdfs/sealFacts.pdf&gt;.</a:t>
            </a:r>
          </a:p>
          <a:p>
            <a:r>
              <a:rPr lang="en-US" dirty="0"/>
              <a:t>"</a:t>
            </a:r>
            <a:r>
              <a:rPr lang="en-US" dirty="0" err="1"/>
              <a:t>Monachus</a:t>
            </a:r>
            <a:r>
              <a:rPr lang="en-US" dirty="0"/>
              <a:t> schauinslandi.jpg." </a:t>
            </a:r>
            <a:r>
              <a:rPr lang="en-US" i="1" dirty="0"/>
              <a:t>search.creativecommons.org</a:t>
            </a:r>
            <a:r>
              <a:rPr lang="en-US" dirty="0"/>
              <a:t>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10 Dec. 2010. &lt;commons.wikimedia.org&gt;.</a:t>
            </a:r>
          </a:p>
          <a:p>
            <a:r>
              <a:rPr lang="en-US" dirty="0"/>
              <a:t>Region. "Hawaiian Monk Seal | </a:t>
            </a:r>
            <a:r>
              <a:rPr lang="en-US" dirty="0" err="1"/>
              <a:t>Earthjustice</a:t>
            </a:r>
            <a:r>
              <a:rPr lang="en-US" dirty="0"/>
              <a:t>." </a:t>
            </a:r>
            <a:r>
              <a:rPr lang="en-US" i="1" dirty="0" err="1"/>
              <a:t>Earthjustice</a:t>
            </a:r>
            <a:r>
              <a:rPr lang="en-US" i="1" dirty="0"/>
              <a:t>: Environmental Law: Because the Earth Needs a Good Lawyer | </a:t>
            </a:r>
            <a:r>
              <a:rPr lang="en-US" i="1" dirty="0" err="1"/>
              <a:t>Earthjustice</a:t>
            </a:r>
            <a:r>
              <a:rPr lang="en-US" dirty="0"/>
              <a:t>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30 Nov. 2010. &lt;http://www.earthjustice.org/irreplaceable/hawaiian_monk_seal?gclid=CNmZ_r-nyaUCFR9NgwodBCr3Ww&gt;.</a:t>
            </a:r>
          </a:p>
          <a:p>
            <a:r>
              <a:rPr lang="en-US" dirty="0"/>
              <a:t>female, indicates that each adult. "HAWAIIAN MONK SEALS." </a:t>
            </a:r>
            <a:r>
              <a:rPr lang="en-US" i="1" dirty="0" err="1"/>
              <a:t>Earthtrust</a:t>
            </a:r>
            <a:r>
              <a:rPr lang="en-US" i="1" dirty="0"/>
              <a:t> - Wildlife Conservation Worldwide</a:t>
            </a:r>
            <a:r>
              <a:rPr lang="en-US" dirty="0"/>
              <a:t>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1 Dec. 2010. &lt;http://www.earthtrust.org/wlcurric/seals.html&gt;.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r>
              <a:rPr lang="en-US" i="1"/>
              <a:t>MLA formatting by BibMe.org.</a:t>
            </a:r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966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Thanks for Watching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35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390</Words>
  <Application>Microsoft Macintosh PowerPoint</Application>
  <PresentationFormat>On-screen Show (4:3)</PresentationFormat>
  <Paragraphs>29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Hawaiian Monk Seal</vt:lpstr>
      <vt:lpstr>Hawaiian Monk Seal</vt:lpstr>
      <vt:lpstr>Hawaiian Monk Seal</vt:lpstr>
      <vt:lpstr>Hawaiian Monk Seal</vt:lpstr>
      <vt:lpstr>Hawaiian Monk Seal</vt:lpstr>
      <vt:lpstr>Hawaiian Monk Seal</vt:lpstr>
      <vt:lpstr>Hawaiian Monk Seal Adaptations</vt:lpstr>
      <vt:lpstr>References</vt:lpstr>
      <vt:lpstr>Thanks for Watching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Hawaiian Monk Seal</dc:title>
  <dc:creator>Guest</dc:creator>
  <cp:lastModifiedBy>Chaning Jang</cp:lastModifiedBy>
  <cp:revision>14</cp:revision>
  <dcterms:created xsi:type="dcterms:W3CDTF">2010-12-04T00:26:02Z</dcterms:created>
  <dcterms:modified xsi:type="dcterms:W3CDTF">2011-01-14T03:33:31Z</dcterms:modified>
</cp:coreProperties>
</file>